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03790-BAD6-4FDE-A493-71F16C79A05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E5FF0-C248-415E-AFE0-4BE3154521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E5FF0-C248-415E-AFE0-4BE31545215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E5FF0-C248-415E-AFE0-4BE31545215D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E5FF0-C248-415E-AFE0-4BE31545215D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E5FF0-C248-415E-AFE0-4BE31545215D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E5FF0-C248-415E-AFE0-4BE31545215D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E5FF0-C248-415E-AFE0-4BE31545215D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571744"/>
            <a:ext cx="7772400" cy="1470025"/>
          </a:xfr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Селекция: основные методы и достижения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85786" y="1000108"/>
            <a:ext cx="3171820" cy="4524315"/>
          </a:xfr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Николай Иванович Вавилов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(13 (25) ноября 1887, Москва, Российская империя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 января 1943, Саратов, СССР)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российский и советский учёный-генетик, ботаник, селекционер, географ, общественный деятель.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Вавилов Н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642918"/>
            <a:ext cx="4559661" cy="56368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15304" cy="769441"/>
          </a:xfr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 методы селекции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571472" y="1214422"/>
            <a:ext cx="8001056" cy="526297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Отбор.</a:t>
            </a:r>
          </a:p>
          <a:p>
            <a:pPr marL="900112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Массовый (используется в основном в растениеводстве)</a:t>
            </a: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  <a:p>
            <a:pPr marL="900112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Индивидуальный (отбор отдельных особей).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2.   Гибридизация (скрещивание).</a:t>
            </a:r>
          </a:p>
          <a:p>
            <a:pPr marL="900112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Внутривидовая.</a:t>
            </a:r>
          </a:p>
          <a:p>
            <a:pPr marL="900112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Отдалённая (скрещивание особей разных видов).</a:t>
            </a:r>
          </a:p>
          <a:p>
            <a:pPr marL="900112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Метод полиплоидии (разработан Георгием Дмитриевичем Карпеченко) используется в селекции растений.</a:t>
            </a:r>
          </a:p>
          <a:p>
            <a:pPr marL="900112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Гетерозис, гибридная сила – явление превосходства гибридов над родительскими формами.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Мои документы\Предметы\Биология\Презентации и слайд-фильмы\10 класс\Мулы\1375340203_belgian_sorrel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571480"/>
            <a:ext cx="5143500" cy="3086100"/>
          </a:xfrm>
          <a:prstGeom prst="rect">
            <a:avLst/>
          </a:prstGeom>
          <a:noFill/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2500298" y="571480"/>
            <a:ext cx="100013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Мул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7" name="Picture 3" descr="E:\Мои документы\Предметы\Биология\Презентации и слайд-фильмы\10 класс\Мулы\лошак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1" y="3429000"/>
            <a:ext cx="4271905" cy="2933718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786314" y="5857892"/>
            <a:ext cx="1428760" cy="461665"/>
          </a:xfr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Лошак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5214942" y="4071942"/>
            <a:ext cx="3500430" cy="12003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Пример отдалённой гибридизации и гетерозиса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5286380" y="5786454"/>
            <a:ext cx="100013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Лигр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 descr="C:\Documents and Settings\Анастасия\Рабочий стол\Селекция\лигр.jpeg"/>
          <p:cNvPicPr>
            <a:picLocks noChangeAspect="1" noChangeArrowheads="1"/>
          </p:cNvPicPr>
          <p:nvPr/>
        </p:nvPicPr>
        <p:blipFill>
          <a:blip r:embed="rId4"/>
          <a:srcRect b="1810"/>
          <a:stretch>
            <a:fillRect/>
          </a:stretch>
        </p:blipFill>
        <p:spPr bwMode="auto">
          <a:xfrm>
            <a:off x="500034" y="3000372"/>
            <a:ext cx="4584966" cy="3429024"/>
          </a:xfrm>
          <a:prstGeom prst="rect">
            <a:avLst/>
          </a:prstGeom>
          <a:noFill/>
        </p:spPr>
      </p:pic>
      <p:pic>
        <p:nvPicPr>
          <p:cNvPr id="2051" name="Picture 3" descr="C:\Documents and Settings\Анастасия\Рабочий стол\Селекция\леопо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1176" y="428604"/>
            <a:ext cx="5588039" cy="3143272"/>
          </a:xfrm>
          <a:prstGeom prst="rect">
            <a:avLst/>
          </a:prstGeom>
          <a:noFill/>
        </p:spPr>
      </p:pic>
      <p:sp>
        <p:nvSpPr>
          <p:cNvPr id="9" name="Заголовок 2"/>
          <p:cNvSpPr txBox="1">
            <a:spLocks/>
          </p:cNvSpPr>
          <p:nvPr/>
        </p:nvSpPr>
        <p:spPr>
          <a:xfrm>
            <a:off x="3286116" y="500042"/>
            <a:ext cx="1285884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>
                <a:tab pos="0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Леопон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2"/>
          <p:cNvSpPr txBox="1">
            <a:spLocks/>
          </p:cNvSpPr>
          <p:nvPr/>
        </p:nvSpPr>
        <p:spPr>
          <a:xfrm>
            <a:off x="571472" y="571480"/>
            <a:ext cx="1785950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>
                <a:tab pos="0" algn="l"/>
              </a:tabLst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Гетерозис кукурузы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4" name="Picture 2" descr="C:\Documents and Settings\Анастасия\Рабочий стол\Селекция\гетерозис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1000108"/>
            <a:ext cx="6060519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87</Words>
  <PresentationFormat>Экран (4:3)</PresentationFormat>
  <Paragraphs>23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Селекция: основные методы и достижения</vt:lpstr>
      <vt:lpstr>Николай Иванович Вавилов (13 (25) ноября 1887, Москва, Российская империя - 26 января 1943, Саратов, СССР) - российский и советский учёный-генетик, ботаник, селекционер, географ, общественный деятель. </vt:lpstr>
      <vt:lpstr>Основные  методы селекции</vt:lpstr>
      <vt:lpstr>Лошак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Селекция: основные методы и достижения</dc:title>
  <cp:lastModifiedBy>Анастасия</cp:lastModifiedBy>
  <cp:revision>4</cp:revision>
  <dcterms:modified xsi:type="dcterms:W3CDTF">2017-02-15T10:53:23Z</dcterms:modified>
</cp:coreProperties>
</file>